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3cca9c1e79_5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3cca9c1e79_5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3cca9c1e79_5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3cca9c1e79_5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cca9c1e79_5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3cca9c1e79_5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3e2831a6f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3e2831a6f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3cca9c1e79_5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3cca9c1e79_5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3cca9c1e79_5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3cca9c1e79_5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3cca9c1e79_5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3cca9c1e79_5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3cca9c1e79_5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3cca9c1e79_5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3cca9c1e79_5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3cca9c1e79_5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3cca9c1e79_5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3cca9c1e79_5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3cca9c1e79_5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3cca9c1e79_5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3cca9c1e79_5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3cca9c1e79_5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"/>
          <p:cNvSpPr/>
          <p:nvPr/>
        </p:nvSpPr>
        <p:spPr>
          <a:xfrm>
            <a:off x="299800" y="1274175"/>
            <a:ext cx="2227200" cy="26448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2"/>
          <p:cNvSpPr txBox="1"/>
          <p:nvPr/>
        </p:nvSpPr>
        <p:spPr>
          <a:xfrm>
            <a:off x="355475" y="1371150"/>
            <a:ext cx="22272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T</a:t>
            </a: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otal revenue generated by each retailer for the top 3 selling products 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3"/>
          <p:cNvSpPr txBox="1"/>
          <p:nvPr/>
        </p:nvSpPr>
        <p:spPr>
          <a:xfrm>
            <a:off x="417575" y="835175"/>
            <a:ext cx="40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3"/>
          <p:cNvSpPr txBox="1"/>
          <p:nvPr/>
        </p:nvSpPr>
        <p:spPr>
          <a:xfrm>
            <a:off x="672825" y="713350"/>
            <a:ext cx="3899100" cy="3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Purpose: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Regional sales based on Category and Sales Method 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Graph </a:t>
            </a:r>
            <a:r>
              <a:rPr lang="en"/>
              <a:t>explanation</a:t>
            </a:r>
            <a:r>
              <a:rPr lang="en"/>
              <a:t>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Geographic Graph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Colours representation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Insights: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Major Sales - Men’s Apparel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Highest Sales with respect to method - In-store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/>
        </p:nvSpPr>
        <p:spPr>
          <a:xfrm>
            <a:off x="502600" y="787750"/>
            <a:ext cx="37209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Purpose: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Sales by region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Monthly Sales trent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Total Sales by product category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Graph explanation: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Bar graph and Line chart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Insights: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West region has highest sales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Highest sales in July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Highest selling category - Men’s Apparel</a:t>
            </a:r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9650" y="567186"/>
            <a:ext cx="5054349" cy="400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5"/>
          <p:cNvPicPr preferRelativeResize="0"/>
          <p:nvPr/>
        </p:nvPicPr>
        <p:blipFill rotWithShape="1">
          <a:blip r:embed="rId3">
            <a:alphaModFix/>
          </a:blip>
          <a:srcRect b="0" l="8446" r="12017" t="7825"/>
          <a:stretch/>
        </p:blipFill>
        <p:spPr>
          <a:xfrm>
            <a:off x="2758226" y="1261100"/>
            <a:ext cx="2902651" cy="252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Information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258425" y="1152475"/>
            <a:ext cx="8520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Alteryx is a data analytics and workflow automation tool that allows users to blend, clean, and analyze data from multiple sources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311700" y="1968575"/>
            <a:ext cx="2350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Alteryx flow steps include inputting data, selecting, filtering,sorting, summarizing, joining, creating formulas, and outputting data. There are also tools for data preparation, spatial data, and integration with other software platforms.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1788100" y="3940275"/>
            <a:ext cx="616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 txBox="1"/>
          <p:nvPr/>
        </p:nvSpPr>
        <p:spPr>
          <a:xfrm>
            <a:off x="311700" y="292775"/>
            <a:ext cx="5032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MongoDB File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623000" y="1509750"/>
            <a:ext cx="1821600" cy="2124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Imported the data set with </a:t>
            </a:r>
            <a:r>
              <a:rPr b="1" lang="en"/>
              <a:t>4035</a:t>
            </a:r>
            <a:r>
              <a:rPr lang="en"/>
              <a:t> </a:t>
            </a:r>
            <a:r>
              <a:rPr lang="en"/>
              <a:t>records</a:t>
            </a:r>
            <a:r>
              <a:rPr lang="en"/>
              <a:t> to mongoDB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name- </a:t>
            </a:r>
            <a:r>
              <a:rPr b="1" lang="en"/>
              <a:t>Adidas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Collection name- </a:t>
            </a:r>
            <a:r>
              <a:rPr b="1" lang="en"/>
              <a:t>sales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 rotWithShape="1">
          <a:blip r:embed="rId3">
            <a:alphaModFix/>
          </a:blip>
          <a:srcRect b="0" l="460" r="-459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/>
          <p:nvPr/>
        </p:nvSpPr>
        <p:spPr>
          <a:xfrm flipH="1">
            <a:off x="311875" y="1745275"/>
            <a:ext cx="2611200" cy="21201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 txBox="1"/>
          <p:nvPr/>
        </p:nvSpPr>
        <p:spPr>
          <a:xfrm>
            <a:off x="311700" y="1832850"/>
            <a:ext cx="27828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</a:t>
            </a: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ales method has generated the highest revenue in each city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